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1" r:id="rId6"/>
    <p:sldId id="262" r:id="rId7"/>
    <p:sldId id="263" r:id="rId8"/>
    <p:sldId id="264" r:id="rId9"/>
    <p:sldId id="267"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58" autoAdjust="0"/>
    <p:restoredTop sz="94660"/>
  </p:normalViewPr>
  <p:slideViewPr>
    <p:cSldViewPr snapToGrid="0">
      <p:cViewPr varScale="1">
        <p:scale>
          <a:sx n="67" d="100"/>
          <a:sy n="67" d="100"/>
        </p:scale>
        <p:origin x="84" y="2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E6B7D27-A9BB-4CE3-B7C1-A5C2167F1A76}" type="datetimeFigureOut">
              <a:rPr lang="en-US" smtClean="0"/>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CC980-A819-4125-8F5F-CF151B1361F2}" type="slidenum">
              <a:rPr lang="en-US" smtClean="0"/>
              <a:t>‹#›</a:t>
            </a:fld>
            <a:endParaRPr lang="en-US"/>
          </a:p>
        </p:txBody>
      </p:sp>
    </p:spTree>
    <p:extLst>
      <p:ext uri="{BB962C8B-B14F-4D97-AF65-F5344CB8AC3E}">
        <p14:creationId xmlns:p14="http://schemas.microsoft.com/office/powerpoint/2010/main" val="2912764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6B7D27-A9BB-4CE3-B7C1-A5C2167F1A76}" type="datetimeFigureOut">
              <a:rPr lang="en-US" smtClean="0"/>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CC980-A819-4125-8F5F-CF151B1361F2}" type="slidenum">
              <a:rPr lang="en-US" smtClean="0"/>
              <a:t>‹#›</a:t>
            </a:fld>
            <a:endParaRPr lang="en-US"/>
          </a:p>
        </p:txBody>
      </p:sp>
    </p:spTree>
    <p:extLst>
      <p:ext uri="{BB962C8B-B14F-4D97-AF65-F5344CB8AC3E}">
        <p14:creationId xmlns:p14="http://schemas.microsoft.com/office/powerpoint/2010/main" val="428519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6B7D27-A9BB-4CE3-B7C1-A5C2167F1A76}" type="datetimeFigureOut">
              <a:rPr lang="en-US" smtClean="0"/>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CC980-A819-4125-8F5F-CF151B1361F2}" type="slidenum">
              <a:rPr lang="en-US" smtClean="0"/>
              <a:t>‹#›</a:t>
            </a:fld>
            <a:endParaRPr lang="en-US"/>
          </a:p>
        </p:txBody>
      </p:sp>
    </p:spTree>
    <p:extLst>
      <p:ext uri="{BB962C8B-B14F-4D97-AF65-F5344CB8AC3E}">
        <p14:creationId xmlns:p14="http://schemas.microsoft.com/office/powerpoint/2010/main" val="3269319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6B7D27-A9BB-4CE3-B7C1-A5C2167F1A76}" type="datetimeFigureOut">
              <a:rPr lang="en-US" smtClean="0"/>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CC980-A819-4125-8F5F-CF151B1361F2}" type="slidenum">
              <a:rPr lang="en-US" smtClean="0"/>
              <a:t>‹#›</a:t>
            </a:fld>
            <a:endParaRPr lang="en-US"/>
          </a:p>
        </p:txBody>
      </p:sp>
    </p:spTree>
    <p:extLst>
      <p:ext uri="{BB962C8B-B14F-4D97-AF65-F5344CB8AC3E}">
        <p14:creationId xmlns:p14="http://schemas.microsoft.com/office/powerpoint/2010/main" val="826413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6B7D27-A9BB-4CE3-B7C1-A5C2167F1A76}" type="datetimeFigureOut">
              <a:rPr lang="en-US" smtClean="0"/>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CC980-A819-4125-8F5F-CF151B1361F2}" type="slidenum">
              <a:rPr lang="en-US" smtClean="0"/>
              <a:t>‹#›</a:t>
            </a:fld>
            <a:endParaRPr lang="en-US"/>
          </a:p>
        </p:txBody>
      </p:sp>
    </p:spTree>
    <p:extLst>
      <p:ext uri="{BB962C8B-B14F-4D97-AF65-F5344CB8AC3E}">
        <p14:creationId xmlns:p14="http://schemas.microsoft.com/office/powerpoint/2010/main" val="2320653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E6B7D27-A9BB-4CE3-B7C1-A5C2167F1A76}" type="datetimeFigureOut">
              <a:rPr lang="en-US" smtClean="0"/>
              <a:t>4/1/2015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8CC980-A819-4125-8F5F-CF151B1361F2}" type="slidenum">
              <a:rPr lang="en-US" smtClean="0"/>
              <a:t>‹#›</a:t>
            </a:fld>
            <a:endParaRPr lang="en-US"/>
          </a:p>
        </p:txBody>
      </p:sp>
    </p:spTree>
    <p:extLst>
      <p:ext uri="{BB962C8B-B14F-4D97-AF65-F5344CB8AC3E}">
        <p14:creationId xmlns:p14="http://schemas.microsoft.com/office/powerpoint/2010/main" val="847314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E6B7D27-A9BB-4CE3-B7C1-A5C2167F1A76}" type="datetimeFigureOut">
              <a:rPr lang="en-US" smtClean="0"/>
              <a:t>4/1/2015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8CC980-A819-4125-8F5F-CF151B1361F2}" type="slidenum">
              <a:rPr lang="en-US" smtClean="0"/>
              <a:t>‹#›</a:t>
            </a:fld>
            <a:endParaRPr lang="en-US"/>
          </a:p>
        </p:txBody>
      </p:sp>
    </p:spTree>
    <p:extLst>
      <p:ext uri="{BB962C8B-B14F-4D97-AF65-F5344CB8AC3E}">
        <p14:creationId xmlns:p14="http://schemas.microsoft.com/office/powerpoint/2010/main" val="921291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6B7D27-A9BB-4CE3-B7C1-A5C2167F1A76}" type="datetimeFigureOut">
              <a:rPr lang="en-US" smtClean="0"/>
              <a:t>4/1/2015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8CC980-A819-4125-8F5F-CF151B1361F2}" type="slidenum">
              <a:rPr lang="en-US" smtClean="0"/>
              <a:t>‹#›</a:t>
            </a:fld>
            <a:endParaRPr lang="en-US"/>
          </a:p>
        </p:txBody>
      </p:sp>
    </p:spTree>
    <p:extLst>
      <p:ext uri="{BB962C8B-B14F-4D97-AF65-F5344CB8AC3E}">
        <p14:creationId xmlns:p14="http://schemas.microsoft.com/office/powerpoint/2010/main" val="1129611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6B7D27-A9BB-4CE3-B7C1-A5C2167F1A76}" type="datetimeFigureOut">
              <a:rPr lang="en-US" smtClean="0"/>
              <a:t>4/1/2015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8CC980-A819-4125-8F5F-CF151B1361F2}" type="slidenum">
              <a:rPr lang="en-US" smtClean="0"/>
              <a:t>‹#›</a:t>
            </a:fld>
            <a:endParaRPr lang="en-US"/>
          </a:p>
        </p:txBody>
      </p:sp>
    </p:spTree>
    <p:extLst>
      <p:ext uri="{BB962C8B-B14F-4D97-AF65-F5344CB8AC3E}">
        <p14:creationId xmlns:p14="http://schemas.microsoft.com/office/powerpoint/2010/main" val="839180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6B7D27-A9BB-4CE3-B7C1-A5C2167F1A76}" type="datetimeFigureOut">
              <a:rPr lang="en-US" smtClean="0"/>
              <a:t>4/1/2015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8CC980-A819-4125-8F5F-CF151B1361F2}" type="slidenum">
              <a:rPr lang="en-US" smtClean="0"/>
              <a:t>‹#›</a:t>
            </a:fld>
            <a:endParaRPr lang="en-US"/>
          </a:p>
        </p:txBody>
      </p:sp>
    </p:spTree>
    <p:extLst>
      <p:ext uri="{BB962C8B-B14F-4D97-AF65-F5344CB8AC3E}">
        <p14:creationId xmlns:p14="http://schemas.microsoft.com/office/powerpoint/2010/main" val="192450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6B7D27-A9BB-4CE3-B7C1-A5C2167F1A76}" type="datetimeFigureOut">
              <a:rPr lang="en-US" smtClean="0"/>
              <a:t>4/1/2015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8CC980-A819-4125-8F5F-CF151B1361F2}" type="slidenum">
              <a:rPr lang="en-US" smtClean="0"/>
              <a:t>‹#›</a:t>
            </a:fld>
            <a:endParaRPr lang="en-US"/>
          </a:p>
        </p:txBody>
      </p:sp>
    </p:spTree>
    <p:extLst>
      <p:ext uri="{BB962C8B-B14F-4D97-AF65-F5344CB8AC3E}">
        <p14:creationId xmlns:p14="http://schemas.microsoft.com/office/powerpoint/2010/main" val="3712016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0000"/>
            </a:gs>
            <a:gs pos="74000">
              <a:schemeClr val="accent1">
                <a:lumMod val="45000"/>
                <a:lumOff val="55000"/>
              </a:schemeClr>
            </a:gs>
            <a:gs pos="83000">
              <a:schemeClr val="tx2"/>
            </a:gs>
            <a:gs pos="100000">
              <a:srgbClr val="002060"/>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6B7D27-A9BB-4CE3-B7C1-A5C2167F1A76}" type="datetimeFigureOut">
              <a:rPr lang="en-US" smtClean="0"/>
              <a:t>4/1/2015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8CC980-A819-4125-8F5F-CF151B1361F2}" type="slidenum">
              <a:rPr lang="en-US" smtClean="0"/>
              <a:t>‹#›</a:t>
            </a:fld>
            <a:endParaRPr lang="en-US"/>
          </a:p>
        </p:txBody>
      </p:sp>
    </p:spTree>
    <p:extLst>
      <p:ext uri="{BB962C8B-B14F-4D97-AF65-F5344CB8AC3E}">
        <p14:creationId xmlns:p14="http://schemas.microsoft.com/office/powerpoint/2010/main" val="3034817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Bill Clinton Years </a:t>
            </a:r>
            <a:endParaRPr lang="en-US" dirty="0"/>
          </a:p>
        </p:txBody>
      </p:sp>
      <p:sp>
        <p:nvSpPr>
          <p:cNvPr id="3" name="Subtitle 2"/>
          <p:cNvSpPr>
            <a:spLocks noGrp="1"/>
          </p:cNvSpPr>
          <p:nvPr>
            <p:ph type="subTitle" idx="1"/>
          </p:nvPr>
        </p:nvSpPr>
        <p:spPr>
          <a:xfrm>
            <a:off x="1524000" y="3509963"/>
            <a:ext cx="9144000" cy="1655762"/>
          </a:xfrm>
        </p:spPr>
        <p:txBody>
          <a:bodyPr/>
          <a:lstStyle/>
          <a:p>
            <a:r>
              <a:rPr lang="en-US" dirty="0" smtClean="0"/>
              <a:t>Alisa </a:t>
            </a:r>
            <a:r>
              <a:rPr lang="en-US" dirty="0" err="1" smtClean="0"/>
              <a:t>Yanytska</a:t>
            </a:r>
            <a:r>
              <a:rPr lang="en-US" dirty="0" smtClean="0"/>
              <a:t>, Lauren Fleming, Jessica Pignatelli, and Ku-Ku </a:t>
            </a:r>
            <a:r>
              <a:rPr lang="en-US" dirty="0" err="1" smtClean="0"/>
              <a:t>Tambe</a:t>
            </a:r>
            <a:r>
              <a:rPr lang="en-US" dirty="0" smtClean="0"/>
              <a:t> </a:t>
            </a:r>
            <a:endParaRPr lang="en-US" dirty="0"/>
          </a:p>
        </p:txBody>
      </p:sp>
    </p:spTree>
    <p:extLst>
      <p:ext uri="{BB962C8B-B14F-4D97-AF65-F5344CB8AC3E}">
        <p14:creationId xmlns:p14="http://schemas.microsoft.com/office/powerpoint/2010/main" val="1160389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Starr Report</a:t>
            </a:r>
            <a:endParaRPr lang="en-US" dirty="0"/>
          </a:p>
        </p:txBody>
      </p:sp>
      <p:sp>
        <p:nvSpPr>
          <p:cNvPr id="3" name="Content Placeholder 2"/>
          <p:cNvSpPr>
            <a:spLocks noGrp="1"/>
          </p:cNvSpPr>
          <p:nvPr>
            <p:ph idx="1"/>
          </p:nvPr>
        </p:nvSpPr>
        <p:spPr>
          <a:xfrm>
            <a:off x="838200" y="1825625"/>
            <a:ext cx="6695941" cy="4351338"/>
          </a:xfrm>
        </p:spPr>
        <p:txBody>
          <a:bodyPr/>
          <a:lstStyle/>
          <a:p>
            <a:r>
              <a:rPr lang="en-US" dirty="0" smtClean="0"/>
              <a:t>Conservatives higher attorney Kenneth Starr </a:t>
            </a:r>
          </a:p>
          <a:p>
            <a:r>
              <a:rPr lang="en-US" dirty="0" smtClean="0"/>
              <a:t>Starr reports extramarital affair with Monica Lewinsky </a:t>
            </a:r>
          </a:p>
          <a:p>
            <a:r>
              <a:rPr lang="en-US" dirty="0"/>
              <a:t>C</a:t>
            </a:r>
            <a:r>
              <a:rPr lang="en-US" dirty="0" smtClean="0"/>
              <a:t>harged Clinton with lying under oath and witness tampering</a:t>
            </a:r>
          </a:p>
          <a:p>
            <a:endParaRPr lang="en-US"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96061" y="1690688"/>
            <a:ext cx="2857500" cy="3810000"/>
          </a:xfrm>
          <a:prstGeom prst="rect">
            <a:avLst/>
          </a:prstGeom>
        </p:spPr>
      </p:pic>
    </p:spTree>
    <p:extLst>
      <p:ext uri="{BB962C8B-B14F-4D97-AF65-F5344CB8AC3E}">
        <p14:creationId xmlns:p14="http://schemas.microsoft.com/office/powerpoint/2010/main" val="281839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Impeachment</a:t>
            </a:r>
            <a:endParaRPr lang="en-US" dirty="0"/>
          </a:p>
        </p:txBody>
      </p:sp>
      <p:sp>
        <p:nvSpPr>
          <p:cNvPr id="3" name="Content Placeholder 2"/>
          <p:cNvSpPr>
            <a:spLocks noGrp="1"/>
          </p:cNvSpPr>
          <p:nvPr>
            <p:ph idx="1"/>
          </p:nvPr>
        </p:nvSpPr>
        <p:spPr/>
        <p:txBody>
          <a:bodyPr/>
          <a:lstStyle/>
          <a:p>
            <a:r>
              <a:rPr lang="en-US" dirty="0" smtClean="0"/>
              <a:t>Trial divided along party lines unlike Nixon</a:t>
            </a:r>
          </a:p>
          <a:p>
            <a:r>
              <a:rPr lang="en-US" dirty="0" smtClean="0"/>
              <a:t>Clinton acquitted in 1999</a:t>
            </a:r>
            <a:endParaRPr lang="en-US" dirty="0"/>
          </a:p>
        </p:txBody>
      </p:sp>
    </p:spTree>
    <p:extLst>
      <p:ext uri="{BB962C8B-B14F-4D97-AF65-F5344CB8AC3E}">
        <p14:creationId xmlns:p14="http://schemas.microsoft.com/office/powerpoint/2010/main" val="2471905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Thesis </a:t>
            </a:r>
            <a:endParaRPr lang="en-US" dirty="0"/>
          </a:p>
        </p:txBody>
      </p:sp>
      <p:sp>
        <p:nvSpPr>
          <p:cNvPr id="3" name="Content Placeholder 2"/>
          <p:cNvSpPr>
            <a:spLocks noGrp="1"/>
          </p:cNvSpPr>
          <p:nvPr>
            <p:ph idx="1"/>
          </p:nvPr>
        </p:nvSpPr>
        <p:spPr/>
        <p:txBody>
          <a:bodyPr/>
          <a:lstStyle/>
          <a:p>
            <a:r>
              <a:rPr lang="en-US" dirty="0" smtClean="0"/>
              <a:t>Despite a presidential sex scandal and anxiety over domestic terrorism, the Clinton administration remained in public favor by appealing to the moderates of the political spectrum and spearheading the nation through economic boom.</a:t>
            </a:r>
            <a:endParaRPr lang="en-US" dirty="0"/>
          </a:p>
        </p:txBody>
      </p:sp>
    </p:spTree>
    <p:extLst>
      <p:ext uri="{BB962C8B-B14F-4D97-AF65-F5344CB8AC3E}">
        <p14:creationId xmlns:p14="http://schemas.microsoft.com/office/powerpoint/2010/main" val="1174203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49327" y="503814"/>
            <a:ext cx="2921044" cy="2203418"/>
          </a:xfrm>
          <a:prstGeom prst="rect">
            <a:avLst/>
          </a:prstGeom>
        </p:spPr>
      </p:pic>
      <p:sp>
        <p:nvSpPr>
          <p:cNvPr id="4" name="TextBox 3"/>
          <p:cNvSpPr txBox="1"/>
          <p:nvPr/>
        </p:nvSpPr>
        <p:spPr>
          <a:xfrm>
            <a:off x="4847764" y="935916"/>
            <a:ext cx="1904104" cy="1569660"/>
          </a:xfrm>
          <a:prstGeom prst="rect">
            <a:avLst/>
          </a:prstGeom>
          <a:noFill/>
        </p:spPr>
        <p:txBody>
          <a:bodyPr wrap="square" rtlCol="0">
            <a:spAutoFit/>
          </a:bodyPr>
          <a:lstStyle/>
          <a:p>
            <a:r>
              <a:rPr lang="en-US" sz="9600" b="1" dirty="0" smtClean="0"/>
              <a:t>VS.</a:t>
            </a:r>
            <a:endParaRPr lang="en-US" sz="9600" b="1" dirty="0"/>
          </a:p>
        </p:txBody>
      </p:sp>
      <p:sp>
        <p:nvSpPr>
          <p:cNvPr id="5" name="TextBox 4"/>
          <p:cNvSpPr txBox="1"/>
          <p:nvPr/>
        </p:nvSpPr>
        <p:spPr>
          <a:xfrm>
            <a:off x="1527867" y="2958353"/>
            <a:ext cx="8842504" cy="461665"/>
          </a:xfrm>
          <a:prstGeom prst="rect">
            <a:avLst/>
          </a:prstGeom>
          <a:noFill/>
        </p:spPr>
        <p:txBody>
          <a:bodyPr wrap="square" rtlCol="0">
            <a:spAutoFit/>
          </a:bodyPr>
          <a:lstStyle/>
          <a:p>
            <a:pPr algn="ctr"/>
            <a:r>
              <a:rPr lang="en-US" sz="2400" b="1" dirty="0" smtClean="0"/>
              <a:t>George H.W. Bush vs. Bill Clinton in the Election of 1992</a:t>
            </a:r>
            <a:endParaRPr lang="en-US" sz="2400" b="1" dirty="0"/>
          </a:p>
        </p:txBody>
      </p:sp>
      <p:sp>
        <p:nvSpPr>
          <p:cNvPr id="6" name="TextBox 5"/>
          <p:cNvSpPr txBox="1"/>
          <p:nvPr/>
        </p:nvSpPr>
        <p:spPr>
          <a:xfrm>
            <a:off x="1527867" y="3872795"/>
            <a:ext cx="8987872" cy="1200329"/>
          </a:xfrm>
          <a:prstGeom prst="rect">
            <a:avLst/>
          </a:prstGeom>
          <a:noFill/>
        </p:spPr>
        <p:txBody>
          <a:bodyPr wrap="square" rtlCol="0">
            <a:spAutoFit/>
          </a:bodyPr>
          <a:lstStyle/>
          <a:p>
            <a:pPr marL="285750" indent="-285750">
              <a:buFont typeface="Arial" panose="020B0604020202020204" pitchFamily="34" charset="0"/>
              <a:buChar char="•"/>
            </a:pPr>
            <a:r>
              <a:rPr lang="en-US" dirty="0" smtClean="0"/>
              <a:t>Republicans cause Recession </a:t>
            </a:r>
          </a:p>
          <a:p>
            <a:pPr marL="285750" indent="-285750">
              <a:buFont typeface="Arial" panose="020B0604020202020204" pitchFamily="34" charset="0"/>
              <a:buChar char="•"/>
            </a:pPr>
            <a:r>
              <a:rPr lang="en-US" dirty="0" smtClean="0"/>
              <a:t>Clinton campaigns on promise to reduce deficit and cut taxes for middle class</a:t>
            </a:r>
          </a:p>
          <a:p>
            <a:pPr marL="285750" indent="-285750">
              <a:buFont typeface="Arial" panose="020B0604020202020204" pitchFamily="34" charset="0"/>
              <a:buChar char="•"/>
            </a:pPr>
            <a:r>
              <a:rPr lang="en-US" dirty="0" smtClean="0"/>
              <a:t>Bush has no long term solutions</a:t>
            </a:r>
          </a:p>
          <a:p>
            <a:pPr marL="285750" indent="-285750">
              <a:buFont typeface="Arial" panose="020B0604020202020204" pitchFamily="34" charset="0"/>
              <a:buChar char="•"/>
            </a:pPr>
            <a:endParaRPr lang="en-US" dirty="0" smtClean="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50578" y="503814"/>
            <a:ext cx="1550053" cy="2268370"/>
          </a:xfrm>
          <a:prstGeom prst="rect">
            <a:avLst/>
          </a:prstGeom>
        </p:spPr>
      </p:pic>
    </p:spTree>
    <p:extLst>
      <p:ext uri="{BB962C8B-B14F-4D97-AF65-F5344CB8AC3E}">
        <p14:creationId xmlns:p14="http://schemas.microsoft.com/office/powerpoint/2010/main" val="2921771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Democrat In White House </a:t>
            </a:r>
            <a:endParaRPr lang="en-US" dirty="0"/>
          </a:p>
        </p:txBody>
      </p:sp>
      <p:sp>
        <p:nvSpPr>
          <p:cNvPr id="3" name="Content Placeholder 2"/>
          <p:cNvSpPr>
            <a:spLocks noGrp="1"/>
          </p:cNvSpPr>
          <p:nvPr>
            <p:ph idx="1"/>
          </p:nvPr>
        </p:nvSpPr>
        <p:spPr>
          <a:xfrm>
            <a:off x="838200" y="1653496"/>
            <a:ext cx="10515600" cy="4682751"/>
          </a:xfrm>
        </p:spPr>
        <p:txBody>
          <a:bodyPr/>
          <a:lstStyle/>
          <a:p>
            <a:r>
              <a:rPr lang="en-US" dirty="0" smtClean="0"/>
              <a:t>Moderate Democrats</a:t>
            </a:r>
          </a:p>
          <a:p>
            <a:pPr lvl="1"/>
            <a:r>
              <a:rPr lang="en-US" dirty="0" smtClean="0"/>
              <a:t>Responded to republican conservative challenge by moving democratic party away from liberal tradition of FDR and Johnson </a:t>
            </a:r>
          </a:p>
          <a:p>
            <a:pPr lvl="1"/>
            <a:r>
              <a:rPr lang="en-US" dirty="0" smtClean="0"/>
              <a:t>Hoping to gain white and southern voters</a:t>
            </a:r>
          </a:p>
          <a:p>
            <a:pPr lvl="1"/>
            <a:r>
              <a:rPr lang="en-US" dirty="0" smtClean="0"/>
              <a:t>Clinton ran with the agenda of reducing size of federal government and promoting free markets  </a:t>
            </a:r>
          </a:p>
          <a:p>
            <a:r>
              <a:rPr lang="en-US" dirty="0" smtClean="0"/>
              <a:t>Failed Health Care Reform</a:t>
            </a:r>
          </a:p>
          <a:p>
            <a:pPr lvl="1"/>
            <a:r>
              <a:rPr lang="en-US" dirty="0" smtClean="0"/>
              <a:t>Appointed Hilary Clinton to prepare a middle of the road program for Health care</a:t>
            </a:r>
          </a:p>
          <a:p>
            <a:pPr lvl="1"/>
            <a:r>
              <a:rPr lang="en-US" dirty="0" smtClean="0"/>
              <a:t>Failed because overcomplicated and controversial (negative ads) </a:t>
            </a:r>
          </a:p>
          <a:p>
            <a:pPr lvl="1"/>
            <a:r>
              <a:rPr lang="en-US" dirty="0" smtClean="0"/>
              <a:t>Help Republicans take over house and the Senate </a:t>
            </a:r>
          </a:p>
          <a:p>
            <a:endParaRPr lang="en-US" dirty="0" smtClean="0"/>
          </a:p>
          <a:p>
            <a:pPr lvl="1"/>
            <a:endParaRPr lang="en-US" dirty="0"/>
          </a:p>
        </p:txBody>
      </p:sp>
    </p:spTree>
    <p:extLst>
      <p:ext uri="{BB962C8B-B14F-4D97-AF65-F5344CB8AC3E}">
        <p14:creationId xmlns:p14="http://schemas.microsoft.com/office/powerpoint/2010/main" val="2173675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Democrat In White House </a:t>
            </a:r>
            <a:endParaRPr lang="en-US" dirty="0"/>
          </a:p>
        </p:txBody>
      </p:sp>
      <p:sp>
        <p:nvSpPr>
          <p:cNvPr id="3" name="Content Placeholder 2"/>
          <p:cNvSpPr>
            <a:spLocks noGrp="1"/>
          </p:cNvSpPr>
          <p:nvPr>
            <p:ph idx="1"/>
          </p:nvPr>
        </p:nvSpPr>
        <p:spPr/>
        <p:txBody>
          <a:bodyPr/>
          <a:lstStyle/>
          <a:p>
            <a:r>
              <a:rPr lang="en-US" dirty="0" smtClean="0"/>
              <a:t>Newt Gingrich/Contract with America</a:t>
            </a:r>
          </a:p>
          <a:p>
            <a:pPr lvl="1"/>
            <a:r>
              <a:rPr lang="en-US" dirty="0" smtClean="0"/>
              <a:t>Conservative Republican house speaker</a:t>
            </a:r>
          </a:p>
          <a:p>
            <a:pPr lvl="1"/>
            <a:r>
              <a:rPr lang="en-US" dirty="0" smtClean="0"/>
              <a:t>Proposed Contract with America</a:t>
            </a:r>
          </a:p>
          <a:p>
            <a:pPr lvl="2"/>
            <a:r>
              <a:rPr lang="en-US" dirty="0" smtClean="0"/>
              <a:t>Involved large tax cuts</a:t>
            </a:r>
          </a:p>
          <a:p>
            <a:pPr lvl="2"/>
            <a:r>
              <a:rPr lang="en-US" dirty="0" smtClean="0"/>
              <a:t>Increase in military spending</a:t>
            </a:r>
          </a:p>
          <a:p>
            <a:pPr lvl="2"/>
            <a:r>
              <a:rPr lang="en-US" dirty="0" smtClean="0"/>
              <a:t>Cut backs for federal regulation of environment and work place</a:t>
            </a:r>
          </a:p>
          <a:p>
            <a:pPr lvl="2"/>
            <a:r>
              <a:rPr lang="en-US" dirty="0" smtClean="0"/>
              <a:t>Reduction of welfare programs</a:t>
            </a:r>
          </a:p>
          <a:p>
            <a:pPr lvl="2"/>
            <a:r>
              <a:rPr lang="en-US" dirty="0"/>
              <a:t> </a:t>
            </a:r>
            <a:r>
              <a:rPr lang="en-US" dirty="0" smtClean="0"/>
              <a:t>Tough anti-crime bill</a:t>
            </a:r>
          </a:p>
          <a:p>
            <a:pPr lvl="1"/>
            <a:r>
              <a:rPr lang="en-US" dirty="0" smtClean="0"/>
              <a:t>Taken under(took as part of agenda) by Congress and Clinton</a:t>
            </a:r>
          </a:p>
          <a:p>
            <a:pPr lvl="1"/>
            <a:r>
              <a:rPr lang="en-US" dirty="0" smtClean="0"/>
              <a:t>Republicans shut down Government</a:t>
            </a:r>
          </a:p>
          <a:p>
            <a:pPr lvl="1"/>
            <a:r>
              <a:rPr lang="en-US" dirty="0" smtClean="0"/>
              <a:t>Clinton resumes power</a:t>
            </a:r>
          </a:p>
          <a:p>
            <a:pPr marL="457200" lvl="1" indent="0">
              <a:buNone/>
            </a:pPr>
            <a:endParaRPr lang="en-US" dirty="0" smtClean="0"/>
          </a:p>
          <a:p>
            <a:pPr lvl="2"/>
            <a:endParaRPr lang="en-US" dirty="0" smtClean="0"/>
          </a:p>
          <a:p>
            <a:pPr lvl="1"/>
            <a:endParaRPr lang="en-US" dirty="0"/>
          </a:p>
        </p:txBody>
      </p:sp>
    </p:spTree>
    <p:extLst>
      <p:ext uri="{BB962C8B-B14F-4D97-AF65-F5344CB8AC3E}">
        <p14:creationId xmlns:p14="http://schemas.microsoft.com/office/powerpoint/2010/main" val="981511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Democrat In White House </a:t>
            </a:r>
            <a:endParaRPr lang="en-US" dirty="0"/>
          </a:p>
        </p:txBody>
      </p:sp>
      <p:sp>
        <p:nvSpPr>
          <p:cNvPr id="3" name="Content Placeholder 2"/>
          <p:cNvSpPr>
            <a:spLocks noGrp="1"/>
          </p:cNvSpPr>
          <p:nvPr>
            <p:ph idx="1"/>
          </p:nvPr>
        </p:nvSpPr>
        <p:spPr/>
        <p:txBody>
          <a:bodyPr/>
          <a:lstStyle/>
          <a:p>
            <a:r>
              <a:rPr lang="en-US" dirty="0" smtClean="0"/>
              <a:t>NAFTA (North American Free Trade Agreement)</a:t>
            </a:r>
          </a:p>
          <a:p>
            <a:pPr lvl="1"/>
            <a:r>
              <a:rPr lang="en-US" dirty="0" smtClean="0"/>
              <a:t>Signed by Canada, Mexico, United States</a:t>
            </a:r>
          </a:p>
          <a:p>
            <a:pPr lvl="1"/>
            <a:r>
              <a:rPr lang="en-US" dirty="0" smtClean="0"/>
              <a:t>Created a more free flow of commerce in North America</a:t>
            </a:r>
          </a:p>
          <a:p>
            <a:pPr lvl="1"/>
            <a:r>
              <a:rPr lang="en-US" dirty="0" smtClean="0"/>
              <a:t>Expanded markets and encouraged free </a:t>
            </a:r>
            <a:r>
              <a:rPr lang="en-US" dirty="0" smtClean="0"/>
              <a:t>trade</a:t>
            </a:r>
          </a:p>
          <a:p>
            <a:pPr lvl="1"/>
            <a:endParaRPr lang="en-US" dirty="0"/>
          </a:p>
          <a:p>
            <a:r>
              <a:rPr lang="en-US" dirty="0" smtClean="0"/>
              <a:t>Presiding Over the Boom</a:t>
            </a:r>
          </a:p>
          <a:p>
            <a:pPr lvl="1"/>
            <a:r>
              <a:rPr lang="en-US" dirty="0" smtClean="0"/>
              <a:t>Reduced government spending</a:t>
            </a:r>
          </a:p>
          <a:p>
            <a:pPr lvl="1"/>
            <a:r>
              <a:rPr lang="en-US" dirty="0" smtClean="0"/>
              <a:t>Economic Growth increasing Tax Revenues</a:t>
            </a:r>
          </a:p>
          <a:p>
            <a:pPr lvl="1"/>
            <a:r>
              <a:rPr lang="en-US" dirty="0" smtClean="0"/>
              <a:t>Allowed us to climb out of deficit</a:t>
            </a:r>
          </a:p>
          <a:p>
            <a:pPr lvl="1"/>
            <a:r>
              <a:rPr lang="en-US" dirty="0" smtClean="0"/>
              <a:t>Citizens invest in technology stocks </a:t>
            </a:r>
          </a:p>
          <a:p>
            <a:pPr lvl="1"/>
            <a:endParaRPr lang="en-US" dirty="0" smtClean="0"/>
          </a:p>
          <a:p>
            <a:pPr lvl="1"/>
            <a:endParaRPr lang="en-US" dirty="0" smtClean="0"/>
          </a:p>
          <a:p>
            <a:endParaRPr lang="en-US" dirty="0" smtClean="0"/>
          </a:p>
          <a:p>
            <a:pPr lvl="1"/>
            <a:endParaRPr lang="en-US" dirty="0" smtClean="0"/>
          </a:p>
          <a:p>
            <a:endParaRPr lang="en-US" dirty="0" smtClean="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93239" y="1027906"/>
            <a:ext cx="3235280" cy="4493444"/>
          </a:xfrm>
          <a:prstGeom prst="rect">
            <a:avLst/>
          </a:prstGeom>
        </p:spPr>
      </p:pic>
    </p:spTree>
    <p:extLst>
      <p:ext uri="{BB962C8B-B14F-4D97-AF65-F5344CB8AC3E}">
        <p14:creationId xmlns:p14="http://schemas.microsoft.com/office/powerpoint/2010/main" val="2555802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World Trade Center</a:t>
            </a:r>
            <a:endParaRPr lang="en-US" dirty="0"/>
          </a:p>
        </p:txBody>
      </p:sp>
      <p:sp>
        <p:nvSpPr>
          <p:cNvPr id="3" name="Content Placeholder 2"/>
          <p:cNvSpPr>
            <a:spLocks noGrp="1"/>
          </p:cNvSpPr>
          <p:nvPr>
            <p:ph idx="1"/>
          </p:nvPr>
        </p:nvSpPr>
        <p:spPr/>
        <p:txBody>
          <a:bodyPr/>
          <a:lstStyle/>
          <a:p>
            <a:r>
              <a:rPr lang="en-US" dirty="0" smtClean="0"/>
              <a:t>Terrorists associated with Bin Laden bomb lower levels of World Trade Center</a:t>
            </a:r>
          </a:p>
          <a:p>
            <a:r>
              <a:rPr lang="en-US" dirty="0" smtClean="0"/>
              <a:t>Clinton took firmer stance on terrorism in the </a:t>
            </a:r>
            <a:r>
              <a:rPr lang="en-US" dirty="0"/>
              <a:t>M</a:t>
            </a:r>
            <a:r>
              <a:rPr lang="en-US" dirty="0" smtClean="0"/>
              <a:t>iddle East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65508" y="3411023"/>
            <a:ext cx="4190818" cy="2765940"/>
          </a:xfrm>
          <a:prstGeom prst="rect">
            <a:avLst/>
          </a:prstGeom>
        </p:spPr>
      </p:pic>
    </p:spTree>
    <p:extLst>
      <p:ext uri="{BB962C8B-B14F-4D97-AF65-F5344CB8AC3E}">
        <p14:creationId xmlns:p14="http://schemas.microsoft.com/office/powerpoint/2010/main" val="3457858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Oklahoma City Bombing</a:t>
            </a:r>
            <a:endParaRPr lang="en-US" dirty="0"/>
          </a:p>
        </p:txBody>
      </p:sp>
      <p:sp>
        <p:nvSpPr>
          <p:cNvPr id="3" name="Content Placeholder 2"/>
          <p:cNvSpPr>
            <a:spLocks noGrp="1"/>
          </p:cNvSpPr>
          <p:nvPr>
            <p:ph idx="1"/>
          </p:nvPr>
        </p:nvSpPr>
        <p:spPr>
          <a:xfrm>
            <a:off x="838200" y="1825625"/>
            <a:ext cx="6129270" cy="4351338"/>
          </a:xfrm>
        </p:spPr>
        <p:txBody>
          <a:bodyPr/>
          <a:lstStyle/>
          <a:p>
            <a:r>
              <a:rPr lang="en-US" dirty="0" smtClean="0"/>
              <a:t>New Right groups such as Branch Davidians </a:t>
            </a:r>
          </a:p>
          <a:p>
            <a:r>
              <a:rPr lang="en-US" dirty="0" smtClean="0"/>
              <a:t>Tried to escape federal government </a:t>
            </a:r>
          </a:p>
          <a:p>
            <a:r>
              <a:rPr lang="en-US" dirty="0" smtClean="0"/>
              <a:t>FBI stormed in on them</a:t>
            </a:r>
          </a:p>
          <a:p>
            <a:r>
              <a:rPr lang="en-US" dirty="0" smtClean="0"/>
              <a:t>Timothy McVeigh bombs Oklahoma City Building in Revenge</a:t>
            </a:r>
          </a:p>
          <a:p>
            <a:r>
              <a:rPr lang="en-US" dirty="0" smtClean="0"/>
              <a:t>168 people killed</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11229" y="1506828"/>
            <a:ext cx="4606671" cy="3570466"/>
          </a:xfrm>
          <a:prstGeom prst="rect">
            <a:avLst/>
          </a:prstGeom>
        </p:spPr>
      </p:pic>
    </p:spTree>
    <p:extLst>
      <p:ext uri="{BB962C8B-B14F-4D97-AF65-F5344CB8AC3E}">
        <p14:creationId xmlns:p14="http://schemas.microsoft.com/office/powerpoint/2010/main" val="3215226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15166" y="741022"/>
            <a:ext cx="7023279" cy="5446293"/>
          </a:xfrm>
          <a:prstGeom prst="rect">
            <a:avLst/>
          </a:prstGeom>
        </p:spPr>
      </p:pic>
    </p:spTree>
    <p:extLst>
      <p:ext uri="{BB962C8B-B14F-4D97-AF65-F5344CB8AC3E}">
        <p14:creationId xmlns:p14="http://schemas.microsoft.com/office/powerpoint/2010/main" val="22803465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384</Words>
  <Application>Microsoft Office PowerPoint</Application>
  <PresentationFormat>Widescreen</PresentationFormat>
  <Paragraphs>62</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The Bill Clinton Years </vt:lpstr>
      <vt:lpstr>Thesis </vt:lpstr>
      <vt:lpstr>PowerPoint Presentation</vt:lpstr>
      <vt:lpstr>New Democrat In White House </vt:lpstr>
      <vt:lpstr>New Democrat In White House </vt:lpstr>
      <vt:lpstr>New Democrat In White House </vt:lpstr>
      <vt:lpstr>The World Trade Center</vt:lpstr>
      <vt:lpstr>Oklahoma City Bombing</vt:lpstr>
      <vt:lpstr>PowerPoint Presentation</vt:lpstr>
      <vt:lpstr>Starr Report</vt:lpstr>
      <vt:lpstr>Impeachment</vt:lpstr>
    </vt:vector>
  </TitlesOfParts>
  <Company>CENTRAL BUCKS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Bill Clinton Years</dc:title>
  <dc:creator>Jessica Pignatelli</dc:creator>
  <cp:lastModifiedBy>Jessica Pignatelli</cp:lastModifiedBy>
  <cp:revision>8</cp:revision>
  <dcterms:created xsi:type="dcterms:W3CDTF">2015-03-31T12:38:14Z</dcterms:created>
  <dcterms:modified xsi:type="dcterms:W3CDTF">2015-04-01T11:56:42Z</dcterms:modified>
</cp:coreProperties>
</file>